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9" Type="http://schemas.openxmlformats.org/officeDocument/2006/relationships/viewProps" Target="viewProps.xml" /><Relationship Id="rId98" Type="http://schemas.openxmlformats.org/officeDocument/2006/relationships/presProps" Target="presProps.xml" /><Relationship Id="rId1" Type="http://schemas.openxmlformats.org/officeDocument/2006/relationships/slideMaster" Target="slideMasters/slideMaster1.xml" /><Relationship Id="rId101" Type="http://schemas.openxmlformats.org/officeDocument/2006/relationships/tableStyles" Target="tableStyles.xml" /><Relationship Id="rId10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png" /><Relationship Id="rId2" Type="http://schemas.openxmlformats.org/officeDocument/2006/relationships/image" Target="../media/image19.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Endoscopic Therapy</a:t>
                </a:r>
                <a:br/>
                <a:br/>
                <a:r>
                  <a:rPr/>
                  <a:t>Localized (T1b/T2): Surgery</a:t>
                </a:r>
                <a:br/>
                <a:br/>
                <a:r>
                  <a:rPr/>
                  <a:t>Locally-advanced (T3M0): Chemo + Radiation </a:t>
                </a:r>
                <a14:m>
                  <m:oMath xmlns:m="http://schemas.openxmlformats.org/officeDocument/2006/math">
                    <m:r>
                      <m:rPr>
                        <m:sty m:val="p"/>
                      </m:rPr>
                      <m:t>→</m:t>
                    </m:r>
                  </m:oMath>
                </a14:m>
                <a:r>
                  <a:rPr/>
                  <a:t>Surgery</a:t>
                </a:r>
                <a:br/>
                <a:br/>
                <a:r>
                  <a:rPr/>
                  <a:t>Metastatic (M1):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 ::: {.fragment} Swallowing can be difficult the last 2 weeks. :::</a:t>
            </a:r>
          </a:p>
          <a:p>
            <a:pPr lvl="0" indent="0" marL="0">
              <a:buNone/>
            </a:pPr>
            <a:r>
              <a:rPr/>
              <a:t>Feeding tube may be needed for hydration/nutrition.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2025-02-24T21:39:00Z</dcterms:created>
  <dcterms:modified xsi:type="dcterms:W3CDTF">2025-02-24T21:39:00Z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